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68" r:id="rId3"/>
    <p:sldId id="285" r:id="rId4"/>
    <p:sldId id="307" r:id="rId5"/>
    <p:sldId id="308" r:id="rId6"/>
    <p:sldId id="310" r:id="rId7"/>
    <p:sldId id="309" r:id="rId8"/>
    <p:sldId id="290" r:id="rId9"/>
    <p:sldId id="311" r:id="rId10"/>
    <p:sldId id="312" r:id="rId11"/>
    <p:sldId id="291" r:id="rId12"/>
    <p:sldId id="313" r:id="rId13"/>
    <p:sldId id="304" r:id="rId14"/>
    <p:sldId id="305" r:id="rId15"/>
    <p:sldId id="306" r:id="rId16"/>
    <p:sldId id="314" r:id="rId17"/>
    <p:sldId id="298" r:id="rId18"/>
    <p:sldId id="303" r:id="rId19"/>
    <p:sldId id="301" r:id="rId20"/>
    <p:sldId id="302" r:id="rId21"/>
    <p:sldId id="315" r:id="rId22"/>
    <p:sldId id="316" r:id="rId23"/>
    <p:sldId id="282" r:id="rId24"/>
    <p:sldId id="297" r:id="rId25"/>
    <p:sldId id="283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182A3-C885-48BB-B731-27C946D06440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2B643-DF79-4E6E-8C29-EAE641D89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0DD0-3AF6-46CA-A7E5-0E64A5C72C48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F869B-673B-41F2-BDC6-659F6F1216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28604"/>
            <a:ext cx="4295801" cy="5931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285992"/>
            <a:ext cx="257173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4429132"/>
            <a:ext cx="2571736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009"/>
            <a:ext cx="2714612" cy="22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14554"/>
            <a:ext cx="27146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572008"/>
            <a:ext cx="2714613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6" y="0"/>
            <a:ext cx="9131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57290" y="285728"/>
            <a:ext cx="685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“... Соню! Не суди мене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гірко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000108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Але 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ніколи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нікому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не казав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неправди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зараз не скажу: я чую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щодня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десь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тут коло мене ходить Марфина душа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нещасна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Соню, сходи до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скажи,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я послав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співав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ярмарках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Зінківських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бандуристочка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сліпий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послав три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зозулі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поклоном, та не знаю,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перелетять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вони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Сибір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несходиму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впадуть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од морозу.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(“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Сибір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неісходиму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нерішучою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рукою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закреслено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густим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чорним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чорнилом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вгорі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тою ж рукою написано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 ”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Сибір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неісходиму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”.)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1"/>
            <a:ext cx="1214446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071802" y="357166"/>
            <a:ext cx="3755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Сибір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неісходиму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0005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142984"/>
            <a:ext cx="450059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20" y="4786322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Сходи, моя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єдина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світі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Соню!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вона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покличе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свою душу назад,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до мене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хоч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хвильку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прийде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забуття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643050"/>
            <a:ext cx="68367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643174" y="428604"/>
            <a:ext cx="5143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Обіймаю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тебе</a:t>
            </a:r>
            <a:endParaRPr lang="ru-RU" sz="3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931674"/>
            <a:ext cx="6358554" cy="4211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7488" y="785794"/>
            <a:ext cx="58579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несу на руках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колиску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сином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доки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житиму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2315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Зв'язок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душ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Михайла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Марфи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071546"/>
            <a:ext cx="814393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настільки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сильний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їхні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душі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долають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відстань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будь-який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реальний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простір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зливаються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єдиному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Але Михайло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залишається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вірним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своїй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дружині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правдивим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перед нею,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оскільки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присягав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вірність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sz="2800" b="1" dirty="0" smtClean="0"/>
              <a:t>    	</a:t>
            </a:r>
          </a:p>
          <a:p>
            <a:pPr algn="just">
              <a:buNone/>
            </a:pPr>
            <a:r>
              <a:rPr lang="ru-RU" sz="2800" b="1" dirty="0" smtClean="0"/>
              <a:t>   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тільки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тепер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відстані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часу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зрозуміти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страждання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двох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душ: "...Коли се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... А 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досі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думаю: "Як вони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одне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одного — Марфа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тато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 Як?.." 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думаю: "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вони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одружилися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отак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одне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одного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чуючи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?» 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14348" y="285728"/>
            <a:ext cx="73581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б тебе –                           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шумить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велика «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татова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» сосна». </a:t>
            </a:r>
            <a:endParaRPr lang="ru-RU" sz="32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714620"/>
            <a:ext cx="5680644" cy="392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4143404" cy="297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85722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85722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857224" cy="121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5069"/>
            <a:ext cx="857224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57224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428860" y="214290"/>
            <a:ext cx="51260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У народі існувала віра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857232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лише у приворотне зілля й приворотні замовляння, а й про відворотне зілля й відворотні замовляння. Щоб позбавити мук палко закохану людину, якій не могли відповісти взаємністю, через старця чи малу дитину їй передавали своєрідне привітання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“Три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зозулі з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поклоном”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що означало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забудь, покинь, залиши мене, відпусти. </a:t>
            </a:r>
          </a:p>
          <a:p>
            <a:pPr algn="just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	Оскільки зозуля гнізда не мостить, то таким чином людина мала зрозуміти, що її кохання приречене, тому треба забути, розлюбити.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571876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42976" y="1142984"/>
            <a:ext cx="7715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Любові всевишній присвячується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            Епітет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“всевишній”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 у нашій мові використовується лише у сполученні зі словом </a:t>
            </a:r>
            <a:r>
              <a:rPr lang="uk-UA" sz="2800" b="1" dirty="0" err="1" smtClean="0">
                <a:solidFill>
                  <a:schemeClr val="accent2">
                    <a:lumMod val="75000"/>
                  </a:schemeClr>
                </a:solidFill>
              </a:rPr>
              <a:t>“Бог”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, а тому в даній присвяті підкреслено велич найбільшого людського почуття.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28604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має чудову присвяту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428736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57496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86256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29265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00132" y="616091"/>
            <a:ext cx="78581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Вічна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тема «любовного </a:t>
            </a:r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</a:rPr>
              <a:t>трикутника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</a:p>
          <a:p>
            <a:pPr algn="just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Г.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Тютюнника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інтерпретується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по-новому. Образ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любові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тут — як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втілення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високої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християнської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цінності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яка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підносить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людину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над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буденністю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очищає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душу.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Ніхто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героїв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твору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не поборов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свого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страждання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втишив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душевного болю.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32" cy="142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43380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702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71679" y="4098721"/>
            <a:ext cx="3286148" cy="275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00132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9"/>
            <a:ext cx="100013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3"/>
            <a:ext cx="100013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1000132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5069"/>
            <a:ext cx="1000132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214414" y="1225688"/>
            <a:ext cx="750099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людині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якоюсь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вищою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силою,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незалежно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волі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бажання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моралі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Тому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право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існування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може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осуджуватися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Кохання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творі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оточене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неземним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ореолом, далеким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звичного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побутового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розуміння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І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підкреслюється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епіграфом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Всевишній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присвячується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Незвичайна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композиція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твору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відбувається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зміщення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часових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площин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а лист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новелою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новелі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».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Усі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чинники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роблять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твір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художньо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довершеним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перлиною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української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новелістики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14414" y="285728"/>
            <a:ext cx="7572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читач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разом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автором доходить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висновку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Новела «Три зозулі з поклоном» -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    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згадка про батька, якого як ворога народу було заарештовано 1937 року. Заарештовано і героя новели Михайла. І Марфа, яка кохала чужого чоловіка, і Софія, яка чекала на повернення чоловіка із заслання, і Михайло, який бажав повернутися до родини, сподівалися на щастя і кохання марно. До всіх них линули зозулі з поклонами.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643446"/>
            <a:ext cx="242889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64344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64344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1000132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71744"/>
            <a:ext cx="1000132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1000132" cy="1502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000100" cy="121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071538" y="285728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Глибина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кохання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передається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через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кілька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важливих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символів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1643050"/>
            <a:ext cx="7429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По-перше,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потроєний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своїй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образ-символ «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зозулі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» — символ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жіночої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самотності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відданості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далекому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коханому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не буде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нею,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тому вона 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матиме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дітей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стане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матір'ю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По-друге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сосна — символ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рідного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житла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але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ж таки символ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самотності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цих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деталях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виражається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вся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глибина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Тютюнникового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таланту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новеліста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714744" y="285728"/>
            <a:ext cx="2986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Образи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новели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1166843"/>
            <a:ext cx="72866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Мати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спокійна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врівноважена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здатна</a:t>
            </a:r>
            <a:r>
              <a:rPr lang="ru-RU" sz="2800" b="1" dirty="0" smtClean="0"/>
              <a:t> до </a:t>
            </a:r>
            <a:r>
              <a:rPr lang="ru-RU" sz="2800" b="1" dirty="0" err="1" smtClean="0"/>
              <a:t>прощення</a:t>
            </a:r>
            <a:r>
              <a:rPr lang="ru-RU" sz="2800" b="1" dirty="0" smtClean="0"/>
              <a:t>. </a:t>
            </a:r>
          </a:p>
          <a:p>
            <a:pPr algn="just">
              <a:buNone/>
            </a:pP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u="sng" dirty="0" err="1" smtClean="0">
                <a:solidFill>
                  <a:schemeClr val="accent2">
                    <a:lumMod val="75000"/>
                  </a:schemeClr>
                </a:solidFill>
              </a:rPr>
              <a:t>Батько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мудрий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сильний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гідний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кохання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двох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жінок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справжній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козак</a:t>
            </a:r>
            <a:r>
              <a:rPr lang="ru-RU" sz="2800" b="1" dirty="0" smtClean="0"/>
              <a:t>. 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Марфа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кохана</a:t>
            </a:r>
            <a:r>
              <a:rPr lang="ru-RU" sz="2800" b="1" dirty="0" smtClean="0"/>
              <a:t> — </a:t>
            </a:r>
            <a:r>
              <a:rPr lang="ru-RU" sz="2800" b="1" dirty="0" err="1" smtClean="0"/>
              <a:t>чутлива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ніжна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одчайдушна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нещаслива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безтямно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закохана</a:t>
            </a:r>
            <a:r>
              <a:rPr lang="ru-RU" sz="2800" b="1" dirty="0" smtClean="0"/>
              <a:t>. </a:t>
            </a:r>
          </a:p>
          <a:p>
            <a:pPr algn="just">
              <a:buNone/>
            </a:pPr>
            <a:r>
              <a:rPr lang="ru-RU" sz="2800" b="1" dirty="0" smtClean="0"/>
              <a:t>    </a:t>
            </a:r>
            <a:r>
              <a:rPr lang="ru-RU" sz="2800" b="1" dirty="0" err="1" smtClean="0"/>
              <a:t>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характери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дуже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красиві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своїй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життєвій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правдивості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чистоті</a:t>
            </a:r>
            <a:r>
              <a:rPr lang="ru-RU" sz="2800" b="1" dirty="0" smtClean="0"/>
              <a:t>. І </a:t>
            </a:r>
            <a:r>
              <a:rPr lang="ru-RU" sz="2800" b="1" dirty="0" err="1" smtClean="0"/>
              <a:t>несуть</a:t>
            </a:r>
            <a:r>
              <a:rPr lang="ru-RU" sz="2800" b="1" dirty="0" smtClean="0"/>
              <a:t> вони у </a:t>
            </a:r>
            <a:r>
              <a:rPr lang="ru-RU" sz="2800" b="1" dirty="0" err="1" smtClean="0"/>
              <a:t>світ</a:t>
            </a:r>
            <a:r>
              <a:rPr lang="ru-RU" sz="2800" b="1" dirty="0" smtClean="0"/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Любов-кохання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Любов-прощення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материнську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синівську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Ту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без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якої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світ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давно б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зник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розчинився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німому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просторі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29264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60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00132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582594"/>
          </a:xfrm>
        </p:spPr>
        <p:txBody>
          <a:bodyPr>
            <a:normAutofit/>
          </a:bodyPr>
          <a:lstStyle/>
          <a:p>
            <a:pPr algn="l"/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Всі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герої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лишаються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роздоріжжі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sz="2700" b="1" dirty="0" err="1" smtClean="0">
                <a:solidFill>
                  <a:schemeClr val="accent2">
                    <a:lumMod val="75000"/>
                  </a:schemeClr>
                </a:solidFill>
              </a:rPr>
              <a:t>кожен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сам по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857784" cy="3857652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Михайло </a:t>
            </a:r>
            <a:r>
              <a:rPr lang="ru-RU" b="1" dirty="0" err="1" smtClean="0"/>
              <a:t>безслідно</a:t>
            </a:r>
            <a:r>
              <a:rPr lang="ru-RU" b="1" dirty="0" smtClean="0"/>
              <a:t> </a:t>
            </a:r>
            <a:r>
              <a:rPr lang="ru-RU" b="1" dirty="0" err="1" smtClean="0"/>
              <a:t>зник</a:t>
            </a:r>
            <a:r>
              <a:rPr lang="ru-RU" b="1" dirty="0" smtClean="0"/>
              <a:t> на </a:t>
            </a:r>
            <a:r>
              <a:rPr lang="ru-RU" b="1" dirty="0" err="1" smtClean="0"/>
              <a:t>каторзі</a:t>
            </a:r>
            <a:r>
              <a:rPr lang="ru-RU" b="1" dirty="0"/>
              <a:t>.</a:t>
            </a:r>
            <a:endParaRPr lang="ru-RU" b="1" dirty="0" smtClean="0"/>
          </a:p>
          <a:p>
            <a:pPr algn="just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Соня </a:t>
            </a:r>
            <a:r>
              <a:rPr lang="ru-RU" b="1" dirty="0" smtClean="0"/>
              <a:t>сама </a:t>
            </a:r>
            <a:r>
              <a:rPr lang="ru-RU" b="1" dirty="0" err="1" smtClean="0"/>
              <a:t>виростила</a:t>
            </a:r>
            <a:r>
              <a:rPr lang="ru-RU" b="1" dirty="0" smtClean="0"/>
              <a:t> </a:t>
            </a:r>
            <a:r>
              <a:rPr lang="ru-RU" b="1" dirty="0" err="1" smtClean="0"/>
              <a:t>сина</a:t>
            </a:r>
            <a:r>
              <a:rPr lang="ru-RU" b="1" dirty="0"/>
              <a:t>.</a:t>
            </a: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Марфа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/>
              <a:t>продовжує</a:t>
            </a:r>
            <a:r>
              <a:rPr lang="ru-RU" b="1" dirty="0" smtClean="0"/>
              <a:t>  </a:t>
            </a:r>
            <a:r>
              <a:rPr lang="ru-RU" b="1" dirty="0" err="1" smtClean="0"/>
              <a:t>чогось</a:t>
            </a:r>
            <a:r>
              <a:rPr lang="ru-RU" b="1" dirty="0" smtClean="0"/>
              <a:t> </a:t>
            </a:r>
            <a:r>
              <a:rPr lang="ru-RU" b="1" dirty="0" err="1" smtClean="0"/>
              <a:t>чекати</a:t>
            </a:r>
            <a:r>
              <a:rPr lang="ru-RU" b="1" dirty="0" smtClean="0"/>
              <a:t>, </a:t>
            </a:r>
            <a:r>
              <a:rPr lang="ru-RU" b="1" dirty="0" err="1" smtClean="0"/>
              <a:t>вдивляючись</a:t>
            </a:r>
            <a:r>
              <a:rPr lang="ru-RU" b="1" dirty="0" smtClean="0"/>
              <a:t> в </a:t>
            </a:r>
            <a:r>
              <a:rPr lang="ru-RU" b="1" dirty="0" err="1" smtClean="0"/>
              <a:t>обличчя</a:t>
            </a:r>
            <a:r>
              <a:rPr lang="ru-RU" b="1" dirty="0" smtClean="0"/>
              <a:t> </a:t>
            </a:r>
            <a:r>
              <a:rPr lang="ru-RU" b="1" dirty="0" err="1" smtClean="0"/>
              <a:t>сина</a:t>
            </a:r>
            <a:r>
              <a:rPr lang="ru-RU" b="1" dirty="0" smtClean="0"/>
              <a:t>                                    </a:t>
            </a:r>
            <a:r>
              <a:rPr lang="ru-RU" b="1" dirty="0" err="1" smtClean="0"/>
              <a:t>свого</a:t>
            </a:r>
            <a:r>
              <a:rPr lang="ru-RU" b="1" dirty="0" smtClean="0"/>
              <a:t> </a:t>
            </a:r>
            <a:r>
              <a:rPr lang="ru-RU" b="1" dirty="0" err="1" smtClean="0"/>
              <a:t>коханого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      </a:t>
            </a:r>
            <a:endParaRPr lang="ru-RU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42899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357694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643446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5000636"/>
            <a:ext cx="15335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Новела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ознаки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притчі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—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64360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висновок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до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приходить автор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пропонує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читачеві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—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незалежне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людської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свідомості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волі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бажання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моралі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ніби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дається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якоюсь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вищою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силою.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Тому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мусить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лишатися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поза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осудом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чи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запереченням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має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право на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існування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857760"/>
            <a:ext cx="22145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14314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Процеси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відбуваються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людській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душі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безконечні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безконечний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Всесвіт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                      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адже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душа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відображенням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Всесвіту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                                                 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Митець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прагнув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такої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любові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нас,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українців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17145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321471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86058"/>
            <a:ext cx="185738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57562"/>
            <a:ext cx="1857388" cy="320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любов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—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коли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віддаєш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...».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29256" y="1071546"/>
            <a:ext cx="350046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50720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285728"/>
            <a:ext cx="5459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ґанку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Карпової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хати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32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142984"/>
            <a:ext cx="71438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285728"/>
            <a:ext cx="4000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стоїть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Марфа Яркова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веде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мене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очима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 Вона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стоїть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без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хустки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сива,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пишноволоса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— колись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волосся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сяяло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проти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сонця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золотим,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тепер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сяє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Видно, думаю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волосся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умирає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раніше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ніж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людина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...</a:t>
            </a:r>
            <a:endParaRPr lang="ru-RU" sz="32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57620" y="1928802"/>
            <a:ext cx="500066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14290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2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Мамо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, — питаю..., — а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чого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тітка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Марфа Яркова на мене так дивиться?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Мама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довго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мовчить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потім</a:t>
            </a:r>
            <a:endParaRPr lang="ru-RU" sz="36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зітхає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каже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: — Вона любила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твого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тата.                         А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на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 схожий...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14488"/>
            <a:ext cx="435771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1285860"/>
            <a:ext cx="2267527" cy="197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1785926"/>
            <a:ext cx="34290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мамині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сухі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голос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ані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здригнеться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я чую за ним: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спогади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щемлять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їй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болять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— вони </a:t>
            </a:r>
            <a:r>
              <a:rPr lang="ru-RU" sz="3200" b="1" i="1" dirty="0" err="1" smtClean="0">
                <a:solidFill>
                  <a:schemeClr val="accent2">
                    <a:lumMod val="75000"/>
                  </a:schemeClr>
                </a:solidFill>
              </a:rPr>
              <a:t>закам'яніли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/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14356"/>
            <a:ext cx="400052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64307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26" y="0"/>
            <a:ext cx="9131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86439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Марфа —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тоді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її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селі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за маленький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зріст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звали “маленькою Марфою”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— знала,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лист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тата приходить раз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місяць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Вона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чула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мабуть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здалеку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той лист,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мабуть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ще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півдороги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.    І ждала. 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Сидить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поріжку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обриває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пелюстки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ромашці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шепочучи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14620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3000372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000232" y="357166"/>
            <a:ext cx="5706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“Є — нема,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— нема,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...”</a:t>
            </a:r>
            <a:endParaRPr lang="ru-RU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571612"/>
            <a:ext cx="7072362" cy="45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54036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214546" y="357166"/>
            <a:ext cx="5097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Останній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лист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від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тата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759214" cy="427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290"/>
            <a:ext cx="164304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806</TotalTime>
  <Words>974</Words>
  <Application>Microsoft Office PowerPoint</Application>
  <PresentationFormat>Экран (4:3)</PresentationFormat>
  <Paragraphs>68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1_Тема Office</vt:lpstr>
      <vt:lpstr>Тема Office</vt:lpstr>
      <vt:lpstr>Презентация PowerPoint</vt:lpstr>
      <vt:lpstr>Новела «Три зозулі з поклоном»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Всі герої лишаються на роздоріжжі — кожен сам по собі: </vt:lpstr>
      <vt:lpstr>Новела має ознаки притчі —</vt:lpstr>
      <vt:lpstr>Процеси, що відбуваються в людській душі, безконечні, як безконечний Всесвіт,                                      адже душа і є відображенням Всесвіту.                                                  Митець прагнув такої любові, від нас, українців.</vt:lpstr>
      <vt:lpstr>Бо «любов — це коли віддаєш...».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</cp:lastModifiedBy>
  <cp:revision>86</cp:revision>
  <dcterms:created xsi:type="dcterms:W3CDTF">2011-06-04T15:11:19Z</dcterms:created>
  <dcterms:modified xsi:type="dcterms:W3CDTF">2020-04-01T17:01:45Z</dcterms:modified>
</cp:coreProperties>
</file>